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0318-760C-421C-BD52-15FCDC5FD2F3}" type="datetimeFigureOut">
              <a:rPr lang="en-US" smtClean="0"/>
              <a:pPr/>
              <a:t>5/18/2013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A2A3-791A-4D86-8158-D910F1C05E4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</a:t>
            </a:r>
            <a:r>
              <a:rPr lang="en-US" dirty="0" smtClean="0"/>
              <a:t>Repair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5.2</a:t>
            </a:r>
          </a:p>
          <a:p>
            <a:r>
              <a:rPr lang="en-US" sz="2000" dirty="0" smtClean="0"/>
              <a:t>McGraw-Hill Ryerson</a:t>
            </a:r>
          </a:p>
          <a:p>
            <a:r>
              <a:rPr lang="en-US" sz="2000" dirty="0" smtClean="0"/>
              <a:t>Biology 12</a:t>
            </a:r>
            <a:r>
              <a:rPr lang="en-CA" sz="2000" dirty="0" smtClean="0"/>
              <a:t> (2011)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Correcting errors during DNA replication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428736"/>
            <a:ext cx="4214842" cy="4525963"/>
          </a:xfrm>
        </p:spPr>
        <p:txBody>
          <a:bodyPr/>
          <a:lstStyle/>
          <a:p>
            <a:r>
              <a:rPr lang="en-US" dirty="0" smtClean="0"/>
              <a:t>Errors can arise from</a:t>
            </a:r>
          </a:p>
          <a:p>
            <a:pPr lvl="1"/>
            <a:r>
              <a:rPr lang="en-US" sz="2400" dirty="0" err="1" smtClean="0"/>
              <a:t>Mispairing</a:t>
            </a:r>
            <a:r>
              <a:rPr lang="en-US" sz="2400" dirty="0" smtClean="0"/>
              <a:t> a new nucleotide to a nucleotide on the template strand</a:t>
            </a:r>
          </a:p>
          <a:p>
            <a:pPr lvl="2"/>
            <a:r>
              <a:rPr lang="en-US" sz="2000" dirty="0" smtClean="0"/>
              <a:t>E.g. pairing a T with a C accidentally</a:t>
            </a:r>
          </a:p>
          <a:p>
            <a:pPr lvl="1"/>
            <a:r>
              <a:rPr lang="en-US" sz="2400" dirty="0" smtClean="0"/>
              <a:t>Strand slippage: accidental additions or omissions of nucleotide</a:t>
            </a:r>
            <a:endParaRPr lang="en-CA" sz="2400" dirty="0"/>
          </a:p>
        </p:txBody>
      </p:sp>
      <p:pic>
        <p:nvPicPr>
          <p:cNvPr id="1026" name="Picture 2" descr="http://www.nature.com/scitable/content/6460/pierce_17_14_larg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983023"/>
            <a:ext cx="4955570" cy="3589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Correcting errors during DNA replication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760557"/>
            <a:ext cx="4214842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DNA Polymerases involved with correcting errors</a:t>
            </a:r>
          </a:p>
          <a:p>
            <a:pPr lvl="1"/>
            <a:r>
              <a:rPr lang="en-US" dirty="0" smtClean="0"/>
              <a:t>DNA polymerase I and II proofread the new strand</a:t>
            </a:r>
          </a:p>
          <a:p>
            <a:pPr lvl="1"/>
            <a:r>
              <a:rPr lang="en-US" dirty="0" smtClean="0"/>
              <a:t>When incorrect nucleotide is present, the 3’ hydroxyl end is in the wrong position</a:t>
            </a:r>
          </a:p>
          <a:p>
            <a:pPr lvl="1"/>
            <a:r>
              <a:rPr lang="en-US" dirty="0" smtClean="0"/>
              <a:t>DNA polymerase excise the incorrect base and add the correct base to the new strand (using the parent strand as a template)</a:t>
            </a:r>
            <a:endParaRPr lang="en-CA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3438" y="1785926"/>
            <a:ext cx="42148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Mismatch repair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Mispairing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bases causes deformities in new synthesized molecule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Deformities recognized by group of enzymes that bind to the DNA and specifically remove the incorrect base from the daughter strand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Errors that still remain after DNA polymerase proofreading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mismatch repair are then considered mutations in the genome once cell division has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occured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DNA Repair</vt:lpstr>
      <vt:lpstr>Correcting errors during DNA replication</vt:lpstr>
      <vt:lpstr>Correcting errors during DNA replication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in Living Systems A very basic overview</dc:title>
  <dc:creator>PowerChoi</dc:creator>
  <cp:lastModifiedBy>PowerChoi</cp:lastModifiedBy>
  <cp:revision>69</cp:revision>
  <dcterms:created xsi:type="dcterms:W3CDTF">2013-05-13T04:41:49Z</dcterms:created>
  <dcterms:modified xsi:type="dcterms:W3CDTF">2013-05-18T07:21:42Z</dcterms:modified>
</cp:coreProperties>
</file>